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pKLQaLFuuUmi9n8W/5Cpm1jy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malRaj-12/fullsta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E-Commerce Website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An e-commerce website or app is one of the best full-stack development projects you can practice at the advanced level. It is a vast project involving front and back-end technologies and database knowledge for efficient execution and implementation. The project takes time and effort because you must maintain a huge database with multiple product categories and prices.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257F7-AD70-1C32-C050-C7EECDA8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1113789"/>
            <a:ext cx="8158162" cy="35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7DC7F-C6D7-8069-AAD7-34D50AD8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928688"/>
            <a:ext cx="8436770" cy="4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E-Commerce Github</a:t>
            </a:r>
            <a:endParaRPr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https://github.com/VimalRaj-12/fullstack</a:t>
            </a:r>
            <a:endParaRPr b="0" i="0" dirty="0">
              <a:solidFill>
                <a:schemeClr val="bg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163</Words>
  <Application>Microsoft Office PowerPoint</Application>
  <PresentationFormat>On-screen Show (16:9)</PresentationFormat>
  <Paragraphs>19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</vt:lpstr>
      <vt:lpstr>EB Garamond Medium</vt:lpstr>
      <vt:lpstr>EB Garamond</vt:lpstr>
      <vt:lpstr>Calibri</vt:lpstr>
      <vt:lpstr>EB Garamond SemiBold</vt:lpstr>
      <vt:lpstr>Public Sans</vt:lpstr>
      <vt:lpstr>Noto Sans Symbols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211520104062</cp:lastModifiedBy>
  <cp:revision>2</cp:revision>
  <dcterms:created xsi:type="dcterms:W3CDTF">2020-08-13T11:21:46Z</dcterms:created>
  <dcterms:modified xsi:type="dcterms:W3CDTF">2023-03-15T10:48:29Z</dcterms:modified>
</cp:coreProperties>
</file>